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changesInfos/changesInfo1.xml" ContentType="application/vnd.ms-powerpoint.changesinfo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1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a Beraldo" userId="a2d9cb8e-34ee-44ca-a58e-c702b85bcdd6" providerId="ADAL" clId="{8542AD39-F529-42A4-868E-65BCC443467D}"/>
    <pc:docChg chg="addSld">
      <pc:chgData name="Claudia Beraldo" userId="a2d9cb8e-34ee-44ca-a58e-c702b85bcdd6" providerId="ADAL" clId="{8542AD39-F529-42A4-868E-65BCC443467D}" dt="2026-10-07T09:40:51.141" v="0" actId="680"/>
      <pc:docMkLst>
        <pc:docMk/>
      </pc:docMkLst>
      <pc:sldChg chg="new">
        <pc:chgData name="Claudia Beraldo" userId="a2d9cb8e-34ee-44ca-a58e-c702b85bcdd6" providerId="ADAL" clId="{8542AD39-F529-42A4-868E-65BCC443467D}" dt="2026-10-07T09:40:51.141" v="0" actId="680"/>
        <pc:sldMkLst>
          <pc:docMk/>
          <pc:sldMk cId="773160958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AE2FB5-3213-4D1A-AF53-FC8C1CE4F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E270A24-7A25-4490-B76B-9FF69D098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FAFC9F-2A5E-4480-88DF-B1040AD69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BC0038B-83AD-4427-ADF6-E08CE332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29AAA6-E376-47DE-908A-67C967BC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46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76FD33-5133-4F2E-BBAB-72BC9A50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0FD818-BB0C-4E35-943E-D7796B626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DC4FDF-5D92-4CC9-8496-122EB12B2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954337-083F-4FDE-9A1E-062E4831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47174D-9972-4F13-9A58-04F365AD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0755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1C07C2-2AF8-44E1-A3D1-1A6FE972E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19BA64-C1DF-4E20-AD65-6331D5218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051979-345E-45D0-97E9-5E6002FF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D0C677-861A-4A14-8730-F1C631884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3CE794-E38C-4BE5-BCDA-E365E90A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256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7B3EB8-67BF-4CF5-B8E0-70205FA7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FD575A-D74B-413A-A7FF-1D4440D43E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0FF3680-06B5-4B4E-ACC9-A97A30AA3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2F7E5B1-EBC1-4B15-8BAF-DD218FDB6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79B9E41-33BB-4A88-9596-9BB24FB79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EE2709F-2D2D-4FF4-9964-F5DD8DE7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051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DD46A4-982C-447A-B89F-03AF6F9DC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951247D-6CEF-403F-AF5C-D555A6A64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8201A0A-E76A-4837-A800-A8D6928B6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EAECD94-A7CF-4122-AE1A-1ED11220E6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25A1A0D-CFCD-4835-8E1C-CD8B718C7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3CF6BD-5352-48C8-B2BC-9DC912D8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E7D14D7-B130-4DFB-A0FB-48E28A892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B727D12-32B4-41EA-808A-EDDC433BC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20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B09503-43B9-4363-9325-D52F5165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55A252B-DFED-4C5D-AFA6-7BC363673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A728271-A2F5-41C6-8B97-41939EE0A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A82C259-C570-4B59-BAFD-B991A790E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00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FFBAAF4-9363-48CB-BD31-A356838C7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4E60B0F-BAE6-49A8-9E45-16D05F6FC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D9B92CE-76D1-403E-A3FD-A564685F6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401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F8037A-9D95-4D6A-A920-450121EF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9FBB27-A54D-4B1E-A700-83C5445AF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73D5391-6453-46BC-9361-651BE0E2E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F84A98C-60DC-46F2-BB56-732F22A8C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1B5C6A2-C741-493D-A2DA-1BB5BFF40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8E6A9C-2275-4B3B-BD2E-69BF1838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412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5BF6D9-DA55-4670-BAB4-FCB09F745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7E1124A-550D-4990-8A80-98A141F4D9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B368D0A-A587-48F8-AD91-C7FF561D7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990A00-2F03-4788-AAD8-1DB671B5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652B42-1AB3-441F-8D1B-04A4F2E4E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4103B0-3257-4D3B-8E7D-9BD0B5687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11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53B641-D6C4-47D2-9769-B40A4D31F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DC15321-3D90-442D-8408-3164BE1A4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AFCFAC4-6A08-4820-B391-3F4606480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866C0D-BDF9-4F08-9FCC-C478DAFB6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76EDA7-4CC4-4795-A7C1-67C342388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943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986A34C-A630-413C-8CC4-3F09A12EDC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E5232CA-C57F-4A0D-A481-218E552CC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BC0ADB-DF1A-42CC-8F8D-17BF3B8C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A9F03D-F81E-401D-A17C-E2DACD1E7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D85E88-21D5-4AC1-A9AA-7931278F6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941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941D2BB-7F4C-4CD2-902F-4A80A9675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839315-3F53-4FE6-9A65-8A43F4895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15069D-8236-4DB3-9642-EBC0875E20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01D38-DF4C-429D-931E-DE7A80A2A7D9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3D90D5-47CA-42CE-9153-0FA7556B9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C714E97-D628-4211-A873-1C2E3B4E8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DC405-81E3-466B-BA57-F67438DBCD1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088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7.wdp"/><Relationship Id="rId4" Type="http://schemas.openxmlformats.org/officeDocument/2006/relationships/image" Target="../media/image7.png"/><Relationship Id="rId9" Type="http://schemas.microsoft.com/office/2007/relationships/hdphoto" Target="../media/hdphoto9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6">
            <a:extLst>
              <a:ext uri="{FF2B5EF4-FFF2-40B4-BE49-F238E27FC236}">
                <a16:creationId xmlns:a16="http://schemas.microsoft.com/office/drawing/2014/main" id="{D690DAF3-541B-451E-9427-610D40CC8F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746" t="57838" r="2143" b="30588"/>
          <a:stretch/>
        </p:blipFill>
        <p:spPr>
          <a:xfrm>
            <a:off x="2804171" y="5967146"/>
            <a:ext cx="8361889" cy="68213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CE14D61-21C4-4C3C-B422-78300741B3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92" t="58680" r="5672" b="23765"/>
          <a:stretch/>
        </p:blipFill>
        <p:spPr>
          <a:xfrm>
            <a:off x="2804171" y="3051519"/>
            <a:ext cx="8361889" cy="68213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4A5ED7B-C035-462F-A54C-BA2A744806E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58" t="55675" r="7230" b="25948"/>
          <a:stretch/>
        </p:blipFill>
        <p:spPr>
          <a:xfrm>
            <a:off x="2804171" y="3780426"/>
            <a:ext cx="8361889" cy="682131"/>
          </a:xfrm>
          <a:prstGeom prst="rect">
            <a:avLst/>
          </a:prstGeom>
        </p:spPr>
      </p:pic>
      <p:pic>
        <p:nvPicPr>
          <p:cNvPr id="7" name="Immagine 4">
            <a:extLst>
              <a:ext uri="{FF2B5EF4-FFF2-40B4-BE49-F238E27FC236}">
                <a16:creationId xmlns:a16="http://schemas.microsoft.com/office/drawing/2014/main" id="{331E3424-5964-43CB-BF34-02A4B9391E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06" t="50444" r="4381" b="35289"/>
          <a:stretch/>
        </p:blipFill>
        <p:spPr>
          <a:xfrm>
            <a:off x="2804171" y="4509333"/>
            <a:ext cx="8361886" cy="682131"/>
          </a:xfrm>
          <a:prstGeom prst="rect">
            <a:avLst/>
          </a:prstGeom>
        </p:spPr>
      </p:pic>
      <p:pic>
        <p:nvPicPr>
          <p:cNvPr id="8" name="Immagine 4">
            <a:extLst>
              <a:ext uri="{FF2B5EF4-FFF2-40B4-BE49-F238E27FC236}">
                <a16:creationId xmlns:a16="http://schemas.microsoft.com/office/drawing/2014/main" id="{789E2E1A-D92C-4AD4-9DE9-765EEEDBF94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72" t="43510" r="3841" b="42269"/>
          <a:stretch/>
        </p:blipFill>
        <p:spPr>
          <a:xfrm>
            <a:off x="2804171" y="5238240"/>
            <a:ext cx="8361886" cy="68213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F7BF34A-A341-456F-A4BA-7927D28C3B40}"/>
              </a:ext>
            </a:extLst>
          </p:cNvPr>
          <p:cNvSpPr txBox="1"/>
          <p:nvPr/>
        </p:nvSpPr>
        <p:spPr>
          <a:xfrm>
            <a:off x="817221" y="3127634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AMB1a</a:t>
            </a:r>
            <a:r>
              <a:rPr lang="it-IT" sz="2800" dirty="0"/>
              <a:t> LB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29E41D3-F17B-4728-8F53-ABB5DEF3CAAC}"/>
              </a:ext>
            </a:extLst>
          </p:cNvPr>
          <p:cNvSpPr txBox="1"/>
          <p:nvPr/>
        </p:nvSpPr>
        <p:spPr>
          <a:xfrm>
            <a:off x="817221" y="3856485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AMB1a</a:t>
            </a:r>
            <a:r>
              <a:rPr lang="it-IT" sz="2800" dirty="0"/>
              <a:t> RB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CF03DC5-E8ED-4384-B609-C9A3F83DF9C8}"/>
              </a:ext>
            </a:extLst>
          </p:cNvPr>
          <p:cNvSpPr txBox="1"/>
          <p:nvPr/>
        </p:nvSpPr>
        <p:spPr>
          <a:xfrm>
            <a:off x="817221" y="4605533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AMB1b</a:t>
            </a:r>
            <a:r>
              <a:rPr lang="it-IT" sz="2800" dirty="0"/>
              <a:t> LB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7218663-D4A5-4233-A491-29245066ECC8}"/>
              </a:ext>
            </a:extLst>
          </p:cNvPr>
          <p:cNvSpPr txBox="1"/>
          <p:nvPr/>
        </p:nvSpPr>
        <p:spPr>
          <a:xfrm>
            <a:off x="817221" y="5334384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AMB1b</a:t>
            </a:r>
            <a:r>
              <a:rPr lang="it-IT" sz="2800" dirty="0"/>
              <a:t> RB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701D9C3-5E88-40BD-917A-ACA2ECCCF23F}"/>
              </a:ext>
            </a:extLst>
          </p:cNvPr>
          <p:cNvSpPr txBox="1"/>
          <p:nvPr/>
        </p:nvSpPr>
        <p:spPr>
          <a:xfrm>
            <a:off x="817221" y="6046601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ACT</a:t>
            </a:r>
            <a:endParaRPr lang="it-IT" sz="2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8A50E79-1F91-4D3D-9F57-AA8202034E40}"/>
              </a:ext>
            </a:extLst>
          </p:cNvPr>
          <p:cNvSpPr txBox="1"/>
          <p:nvPr/>
        </p:nvSpPr>
        <p:spPr>
          <a:xfrm>
            <a:off x="2977437" y="2528299"/>
            <a:ext cx="8188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WT     #1        #2        #1      #2        #1       #2       #3       C-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B107FD91-5F55-4E67-8A07-8993EB1CAAB7}"/>
              </a:ext>
            </a:extLst>
          </p:cNvPr>
          <p:cNvCxnSpPr/>
          <p:nvPr/>
        </p:nvCxnSpPr>
        <p:spPr>
          <a:xfrm>
            <a:off x="3776869" y="2537819"/>
            <a:ext cx="16896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3CB992FD-016D-4752-8812-F8D04CBD6A67}"/>
              </a:ext>
            </a:extLst>
          </p:cNvPr>
          <p:cNvCxnSpPr/>
          <p:nvPr/>
        </p:nvCxnSpPr>
        <p:spPr>
          <a:xfrm>
            <a:off x="5706278" y="2537819"/>
            <a:ext cx="16896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8CA9F58F-603D-440C-A7C5-F8D2FEDE0136}"/>
              </a:ext>
            </a:extLst>
          </p:cNvPr>
          <p:cNvCxnSpPr>
            <a:cxnSpLocks/>
          </p:cNvCxnSpPr>
          <p:nvPr/>
        </p:nvCxnSpPr>
        <p:spPr>
          <a:xfrm>
            <a:off x="7607965" y="2537819"/>
            <a:ext cx="25597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59E8EB7-413A-4228-9B63-69ADAF4E1EF3}"/>
              </a:ext>
            </a:extLst>
          </p:cNvPr>
          <p:cNvSpPr txBox="1"/>
          <p:nvPr/>
        </p:nvSpPr>
        <p:spPr>
          <a:xfrm>
            <a:off x="3628887" y="2020759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amb1a</a:t>
            </a:r>
            <a:r>
              <a:rPr lang="it-IT" sz="2800" dirty="0"/>
              <a:t> KO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E25B40D-EAB8-4152-94D6-DF1E011E3061}"/>
              </a:ext>
            </a:extLst>
          </p:cNvPr>
          <p:cNvSpPr txBox="1"/>
          <p:nvPr/>
        </p:nvSpPr>
        <p:spPr>
          <a:xfrm>
            <a:off x="5540514" y="2020759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amb1b</a:t>
            </a:r>
            <a:r>
              <a:rPr lang="it-IT" sz="2800" dirty="0"/>
              <a:t> KO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AB75D5F-F537-4946-8CDF-ACA41E84CF90}"/>
              </a:ext>
            </a:extLst>
          </p:cNvPr>
          <p:cNvSpPr txBox="1"/>
          <p:nvPr/>
        </p:nvSpPr>
        <p:spPr>
          <a:xfrm>
            <a:off x="7901609" y="2020759"/>
            <a:ext cx="202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amb1a/b</a:t>
            </a:r>
            <a:r>
              <a:rPr lang="it-IT" sz="2800" dirty="0"/>
              <a:t> KO</a:t>
            </a:r>
          </a:p>
        </p:txBody>
      </p:sp>
    </p:spTree>
    <p:extLst>
      <p:ext uri="{BB962C8B-B14F-4D97-AF65-F5344CB8AC3E}">
        <p14:creationId xmlns:p14="http://schemas.microsoft.com/office/powerpoint/2010/main" val="4189477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6F7BF34A-A341-456F-A4BA-7927D28C3B40}"/>
              </a:ext>
            </a:extLst>
          </p:cNvPr>
          <p:cNvSpPr txBox="1"/>
          <p:nvPr/>
        </p:nvSpPr>
        <p:spPr>
          <a:xfrm>
            <a:off x="817221" y="3117325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AMBRA1A </a:t>
            </a:r>
            <a:endParaRPr lang="it-IT" sz="28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29E41D3-F17B-4728-8F53-ABB5DEF3CAAC}"/>
              </a:ext>
            </a:extLst>
          </p:cNvPr>
          <p:cNvSpPr txBox="1"/>
          <p:nvPr/>
        </p:nvSpPr>
        <p:spPr>
          <a:xfrm>
            <a:off x="817221" y="3702734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AMBRA1B</a:t>
            </a:r>
            <a:endParaRPr lang="it-IT" sz="2800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CF03DC5-E8ED-4384-B609-C9A3F83DF9C8}"/>
              </a:ext>
            </a:extLst>
          </p:cNvPr>
          <p:cNvSpPr txBox="1"/>
          <p:nvPr/>
        </p:nvSpPr>
        <p:spPr>
          <a:xfrm>
            <a:off x="578661" y="4288143"/>
            <a:ext cx="2124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AMBRA1A+B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701D9C3-5E88-40BD-917A-ACA2ECCCF23F}"/>
              </a:ext>
            </a:extLst>
          </p:cNvPr>
          <p:cNvSpPr txBox="1"/>
          <p:nvPr/>
        </p:nvSpPr>
        <p:spPr>
          <a:xfrm>
            <a:off x="849370" y="4873552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ACT</a:t>
            </a:r>
            <a:endParaRPr lang="it-IT" sz="2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8A50E79-1F91-4D3D-9F57-AA8202034E40}"/>
              </a:ext>
            </a:extLst>
          </p:cNvPr>
          <p:cNvSpPr txBox="1"/>
          <p:nvPr/>
        </p:nvSpPr>
        <p:spPr>
          <a:xfrm>
            <a:off x="2977437" y="2528299"/>
            <a:ext cx="8188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WT     #1        #2        #1      #2        #1       #2       #3       C-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B107FD91-5F55-4E67-8A07-8993EB1CAAB7}"/>
              </a:ext>
            </a:extLst>
          </p:cNvPr>
          <p:cNvCxnSpPr/>
          <p:nvPr/>
        </p:nvCxnSpPr>
        <p:spPr>
          <a:xfrm>
            <a:off x="3776869" y="2537819"/>
            <a:ext cx="16896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3CB992FD-016D-4752-8812-F8D04CBD6A67}"/>
              </a:ext>
            </a:extLst>
          </p:cNvPr>
          <p:cNvCxnSpPr/>
          <p:nvPr/>
        </p:nvCxnSpPr>
        <p:spPr>
          <a:xfrm>
            <a:off x="5706278" y="2537819"/>
            <a:ext cx="168965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8CA9F58F-603D-440C-A7C5-F8D2FEDE0136}"/>
              </a:ext>
            </a:extLst>
          </p:cNvPr>
          <p:cNvCxnSpPr>
            <a:cxnSpLocks/>
          </p:cNvCxnSpPr>
          <p:nvPr/>
        </p:nvCxnSpPr>
        <p:spPr>
          <a:xfrm>
            <a:off x="7607965" y="2537819"/>
            <a:ext cx="255976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59E8EB7-413A-4228-9B63-69ADAF4E1EF3}"/>
              </a:ext>
            </a:extLst>
          </p:cNvPr>
          <p:cNvSpPr txBox="1"/>
          <p:nvPr/>
        </p:nvSpPr>
        <p:spPr>
          <a:xfrm>
            <a:off x="3628887" y="2020759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amb1a</a:t>
            </a:r>
            <a:r>
              <a:rPr lang="it-IT" sz="2800" dirty="0"/>
              <a:t> KO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E25B40D-EAB8-4152-94D6-DF1E011E3061}"/>
              </a:ext>
            </a:extLst>
          </p:cNvPr>
          <p:cNvSpPr txBox="1"/>
          <p:nvPr/>
        </p:nvSpPr>
        <p:spPr>
          <a:xfrm>
            <a:off x="5540514" y="2020759"/>
            <a:ext cx="1886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amb1b</a:t>
            </a:r>
            <a:r>
              <a:rPr lang="it-IT" sz="2800" dirty="0"/>
              <a:t> KO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AB75D5F-F537-4946-8CDF-ACA41E84CF90}"/>
              </a:ext>
            </a:extLst>
          </p:cNvPr>
          <p:cNvSpPr txBox="1"/>
          <p:nvPr/>
        </p:nvSpPr>
        <p:spPr>
          <a:xfrm>
            <a:off x="7901609" y="2020759"/>
            <a:ext cx="2027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800" i="1" dirty="0"/>
              <a:t>amb1a/b</a:t>
            </a:r>
            <a:r>
              <a:rPr lang="it-IT" sz="2800" dirty="0"/>
              <a:t> KO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74DD0280-7A56-4C48-BDB8-B5D0F99DC8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17283" t="72051" r="26907" b="17743"/>
          <a:stretch/>
        </p:blipFill>
        <p:spPr>
          <a:xfrm>
            <a:off x="2889460" y="4874472"/>
            <a:ext cx="8364569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D934BDD3-81B9-4B70-B590-3E118ABDB1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20745" t="66286" r="5639" b="26099"/>
          <a:stretch/>
        </p:blipFill>
        <p:spPr>
          <a:xfrm>
            <a:off x="2889460" y="3702448"/>
            <a:ext cx="8364569" cy="5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36245C06-0841-4111-A25F-5C957583536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/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3619" t="24636" r="3534" b="26788"/>
          <a:stretch/>
        </p:blipFill>
        <p:spPr>
          <a:xfrm>
            <a:off x="2889462" y="3137943"/>
            <a:ext cx="8364569" cy="50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8D836D00-4582-4699-88EB-9BB0F3A3817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alphaModFix/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3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862" t="18513" r="13495" b="25036"/>
          <a:stretch/>
        </p:blipFill>
        <p:spPr>
          <a:xfrm>
            <a:off x="2881345" y="4286651"/>
            <a:ext cx="8366400" cy="525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8705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FDA047-CF47-E0A2-D7AA-2576DB1F1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50F68D-4E47-D981-4C11-92996BDEA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160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C6C410C558F6E4E85296F1A16F1FFA7" ma:contentTypeVersion="12" ma:contentTypeDescription="Creare un nuovo documento." ma:contentTypeScope="" ma:versionID="1a0f460ae77bb50b0b4bef6010ce755e">
  <xsd:schema xmlns:xsd="http://www.w3.org/2001/XMLSchema" xmlns:xs="http://www.w3.org/2001/XMLSchema" xmlns:p="http://schemas.microsoft.com/office/2006/metadata/properties" xmlns:ns2="d33db537-74f4-48b4-aec4-1c973d705805" xmlns:ns3="f733b45b-a7df-4dda-bdb9-b757abcf592c" targetNamespace="http://schemas.microsoft.com/office/2006/metadata/properties" ma:root="true" ma:fieldsID="66403ffa7de8c35270ac859fb7625585" ns2:_="" ns3:_="">
    <xsd:import namespace="d33db537-74f4-48b4-aec4-1c973d705805"/>
    <xsd:import namespace="f733b45b-a7df-4dda-bdb9-b757abcf59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3db537-74f4-48b4-aec4-1c973d7058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Tag immagine" ma:readOnly="false" ma:fieldId="{5cf76f15-5ced-4ddc-b409-7134ff3c332f}" ma:taxonomyMulti="true" ma:sspId="614aa15a-24bc-4ccf-9ea0-d8087ea0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33b45b-a7df-4dda-bdb9-b757abcf592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672c61d-2528-47bb-a6da-f584cc93a137}" ma:internalName="TaxCatchAll" ma:showField="CatchAllData" ma:web="f733b45b-a7df-4dda-bdb9-b757abcf59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3db537-74f4-48b4-aec4-1c973d705805">
      <Terms xmlns="http://schemas.microsoft.com/office/infopath/2007/PartnerControls"/>
    </lcf76f155ced4ddcb4097134ff3c332f>
    <TaxCatchAll xmlns="f733b45b-a7df-4dda-bdb9-b757abcf592c" xsi:nil="true"/>
  </documentManagement>
</p:properties>
</file>

<file path=customXml/itemProps1.xml><?xml version="1.0" encoding="utf-8"?>
<ds:datastoreItem xmlns:ds="http://schemas.openxmlformats.org/officeDocument/2006/customXml" ds:itemID="{7840D941-F3C4-4944-9A29-5A0E26EF14E7}"/>
</file>

<file path=customXml/itemProps2.xml><?xml version="1.0" encoding="utf-8"?>
<ds:datastoreItem xmlns:ds="http://schemas.openxmlformats.org/officeDocument/2006/customXml" ds:itemID="{1E3CA9D1-A4E7-4160-84A6-1309C3775A39}"/>
</file>

<file path=customXml/itemProps3.xml><?xml version="1.0" encoding="utf-8"?>
<ds:datastoreItem xmlns:ds="http://schemas.openxmlformats.org/officeDocument/2006/customXml" ds:itemID="{AC5EC1F8-744C-448A-A5F8-50054CFA37D5}"/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63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Alboresi Alessandro</dc:creator>
  <cp:lastModifiedBy>Claudia Beraldo</cp:lastModifiedBy>
  <cp:revision>8</cp:revision>
  <dcterms:created xsi:type="dcterms:W3CDTF">2019-06-23T18:33:55Z</dcterms:created>
  <dcterms:modified xsi:type="dcterms:W3CDTF">2026-10-07T09:40:52Z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0x0101008C6C410C558F6E4E85296F1A16F1FFA7</vt:lpwstr>
  </property>
</Properties>
</file>